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sldIdLst>
    <p:sldId id="534" r:id="rId6"/>
    <p:sldId id="535" r:id="rId7"/>
    <p:sldId id="536" r:id="rId8"/>
    <p:sldId id="256" r:id="rId9"/>
    <p:sldId id="258" r:id="rId10"/>
    <p:sldId id="324" r:id="rId11"/>
    <p:sldId id="325" r:id="rId12"/>
    <p:sldId id="327" r:id="rId13"/>
    <p:sldId id="328" r:id="rId14"/>
    <p:sldId id="326" r:id="rId15"/>
    <p:sldId id="263" r:id="rId16"/>
    <p:sldId id="291" r:id="rId17"/>
    <p:sldId id="295" r:id="rId18"/>
    <p:sldId id="432" r:id="rId19"/>
    <p:sldId id="433" r:id="rId20"/>
    <p:sldId id="434" r:id="rId21"/>
    <p:sldId id="435" r:id="rId22"/>
    <p:sldId id="436" r:id="rId23"/>
    <p:sldId id="437" r:id="rId24"/>
    <p:sldId id="438" r:id="rId25"/>
    <p:sldId id="439" r:id="rId26"/>
    <p:sldId id="301" r:id="rId27"/>
    <p:sldId id="440" r:id="rId28"/>
    <p:sldId id="374" r:id="rId29"/>
    <p:sldId id="441" r:id="rId30"/>
    <p:sldId id="375" r:id="rId31"/>
    <p:sldId id="442" r:id="rId32"/>
    <p:sldId id="376" r:id="rId33"/>
    <p:sldId id="443" r:id="rId34"/>
    <p:sldId id="377" r:id="rId35"/>
    <p:sldId id="533" r:id="rId36"/>
    <p:sldId id="444" r:id="rId37"/>
    <p:sldId id="306" r:id="rId38"/>
    <p:sldId id="381" r:id="rId39"/>
    <p:sldId id="445" r:id="rId40"/>
    <p:sldId id="380" r:id="rId41"/>
    <p:sldId id="446" r:id="rId42"/>
    <p:sldId id="379" r:id="rId43"/>
    <p:sldId id="447" r:id="rId44"/>
    <p:sldId id="378" r:id="rId45"/>
    <p:sldId id="448" r:id="rId46"/>
    <p:sldId id="312" r:id="rId47"/>
    <p:sldId id="449" r:id="rId48"/>
    <p:sldId id="385" r:id="rId49"/>
    <p:sldId id="450" r:id="rId50"/>
    <p:sldId id="384" r:id="rId51"/>
    <p:sldId id="451" r:id="rId52"/>
    <p:sldId id="383" r:id="rId53"/>
    <p:sldId id="452" r:id="rId54"/>
    <p:sldId id="382" r:id="rId55"/>
    <p:sldId id="453" r:id="rId56"/>
    <p:sldId id="318" r:id="rId57"/>
    <p:sldId id="454" r:id="rId58"/>
    <p:sldId id="388" r:id="rId59"/>
    <p:sldId id="455" r:id="rId60"/>
    <p:sldId id="387" r:id="rId61"/>
    <p:sldId id="456" r:id="rId62"/>
    <p:sldId id="370" r:id="rId63"/>
    <p:sldId id="538" r:id="rId64"/>
    <p:sldId id="457" r:id="rId65"/>
    <p:sldId id="389" r:id="rId66"/>
    <p:sldId id="458" r:id="rId67"/>
    <p:sldId id="320" r:id="rId68"/>
    <p:sldId id="459" r:id="rId69"/>
    <p:sldId id="393" r:id="rId70"/>
    <p:sldId id="460" r:id="rId71"/>
    <p:sldId id="392" r:id="rId72"/>
    <p:sldId id="461" r:id="rId73"/>
    <p:sldId id="391" r:id="rId74"/>
    <p:sldId id="462" r:id="rId75"/>
    <p:sldId id="390" r:id="rId76"/>
    <p:sldId id="463" r:id="rId77"/>
    <p:sldId id="369" r:id="rId78"/>
    <p:sldId id="542" r:id="rId79"/>
    <p:sldId id="465" r:id="rId80"/>
    <p:sldId id="466" r:id="rId81"/>
    <p:sldId id="467" r:id="rId82"/>
    <p:sldId id="468" r:id="rId83"/>
    <p:sldId id="469" r:id="rId84"/>
    <p:sldId id="470" r:id="rId85"/>
    <p:sldId id="471" r:id="rId86"/>
    <p:sldId id="472" r:id="rId87"/>
    <p:sldId id="473" r:id="rId88"/>
    <p:sldId id="474" r:id="rId89"/>
    <p:sldId id="475" r:id="rId90"/>
    <p:sldId id="476" r:id="rId91"/>
    <p:sldId id="477" r:id="rId92"/>
    <p:sldId id="478" r:id="rId93"/>
    <p:sldId id="479" r:id="rId94"/>
    <p:sldId id="480" r:id="rId95"/>
    <p:sldId id="481" r:id="rId96"/>
    <p:sldId id="482" r:id="rId97"/>
    <p:sldId id="483" r:id="rId98"/>
    <p:sldId id="484" r:id="rId99"/>
    <p:sldId id="485" r:id="rId100"/>
    <p:sldId id="486" r:id="rId101"/>
    <p:sldId id="487" r:id="rId102"/>
    <p:sldId id="488" r:id="rId103"/>
    <p:sldId id="489" r:id="rId104"/>
    <p:sldId id="490" r:id="rId105"/>
    <p:sldId id="532" r:id="rId106"/>
    <p:sldId id="491" r:id="rId107"/>
    <p:sldId id="492" r:id="rId108"/>
    <p:sldId id="493" r:id="rId109"/>
    <p:sldId id="494" r:id="rId110"/>
    <p:sldId id="495" r:id="rId111"/>
    <p:sldId id="496" r:id="rId112"/>
    <p:sldId id="497" r:id="rId113"/>
    <p:sldId id="498" r:id="rId114"/>
    <p:sldId id="499" r:id="rId115"/>
    <p:sldId id="500" r:id="rId116"/>
    <p:sldId id="501" r:id="rId117"/>
    <p:sldId id="502" r:id="rId118"/>
    <p:sldId id="503" r:id="rId119"/>
    <p:sldId id="504" r:id="rId120"/>
    <p:sldId id="505" r:id="rId121"/>
    <p:sldId id="506" r:id="rId122"/>
    <p:sldId id="507" r:id="rId123"/>
    <p:sldId id="508" r:id="rId124"/>
    <p:sldId id="509" r:id="rId125"/>
    <p:sldId id="510" r:id="rId126"/>
    <p:sldId id="511" r:id="rId127"/>
    <p:sldId id="512" r:id="rId128"/>
    <p:sldId id="513" r:id="rId129"/>
    <p:sldId id="514" r:id="rId130"/>
    <p:sldId id="519" r:id="rId131"/>
    <p:sldId id="515" r:id="rId132"/>
    <p:sldId id="516" r:id="rId133"/>
    <p:sldId id="517" r:id="rId134"/>
    <p:sldId id="518" r:id="rId135"/>
    <p:sldId id="520" r:id="rId136"/>
    <p:sldId id="521" r:id="rId137"/>
    <p:sldId id="522" r:id="rId138"/>
    <p:sldId id="523" r:id="rId139"/>
    <p:sldId id="524" r:id="rId140"/>
    <p:sldId id="525" r:id="rId141"/>
    <p:sldId id="537" r:id="rId142"/>
    <p:sldId id="526" r:id="rId143"/>
    <p:sldId id="527" r:id="rId144"/>
    <p:sldId id="528" r:id="rId145"/>
    <p:sldId id="529" r:id="rId146"/>
    <p:sldId id="530" r:id="rId147"/>
    <p:sldId id="531" r:id="rId148"/>
    <p:sldId id="540" r:id="rId149"/>
    <p:sldId id="539" r:id="rId150"/>
    <p:sldId id="329" r:id="rId151"/>
    <p:sldId id="330" r:id="rId1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4" end="147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426" autoAdjust="0"/>
    <p:restoredTop sz="90929"/>
  </p:normalViewPr>
  <p:slideViewPr>
    <p:cSldViewPr>
      <p:cViewPr varScale="1">
        <p:scale>
          <a:sx n="161" d="100"/>
          <a:sy n="161" d="100"/>
        </p:scale>
        <p:origin x="161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38" Type="http://schemas.openxmlformats.org/officeDocument/2006/relationships/slide" Target="slides/slide133.xml"/><Relationship Id="rId154" Type="http://schemas.openxmlformats.org/officeDocument/2006/relationships/viewProps" Target="viewProps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slide" Target="slides/slide123.xml"/><Relationship Id="rId144" Type="http://schemas.openxmlformats.org/officeDocument/2006/relationships/slide" Target="slides/slide139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1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heme" Target="theme/theme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16" Type="http://schemas.openxmlformats.org/officeDocument/2006/relationships/slide" Target="slides/slide111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5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51" Type="http://schemas.openxmlformats.org/officeDocument/2006/relationships/slide" Target="slides/slide146.xml"/><Relationship Id="rId156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A6834-4AAA-4F39-85C0-8F6A9C03B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65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93E50-3C66-40B4-B76D-85A9E99EA0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38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3C96C-201B-4D4A-866F-8037F82DE1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91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5F972-7839-4C1B-931B-FFBC786FFD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9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C3617-AECC-4748-9BAA-95A0B20DC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06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3E4D8-F2F9-4337-83E0-4D3A08F930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74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81D8D-6CB9-43B5-ACEB-AB446157A0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88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6F24B-261A-4E75-8FA2-4941C8F9B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55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7C2B2-59E4-4092-B990-FA19644EB0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8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6E030-848A-4609-81ED-5CBA82FC71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93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C0C8D-51D3-4999-917E-EF91BA2DE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03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569903C-7483-40D8-8247-CB03AADCA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30.xml"/><Relationship Id="rId18" Type="http://schemas.openxmlformats.org/officeDocument/2006/relationships/slide" Target="slide40.xml"/><Relationship Id="rId26" Type="http://schemas.openxmlformats.org/officeDocument/2006/relationships/slide" Target="slide56.xml"/><Relationship Id="rId3" Type="http://schemas.openxmlformats.org/officeDocument/2006/relationships/image" Target="../media/image5.png"/><Relationship Id="rId21" Type="http://schemas.openxmlformats.org/officeDocument/2006/relationships/slide" Target="slide46.xml"/><Relationship Id="rId34" Type="http://schemas.openxmlformats.org/officeDocument/2006/relationships/slide" Target="slide73.xml"/><Relationship Id="rId7" Type="http://schemas.openxmlformats.org/officeDocument/2006/relationships/slide" Target="slide18.xml"/><Relationship Id="rId12" Type="http://schemas.openxmlformats.org/officeDocument/2006/relationships/slide" Target="slide28.xml"/><Relationship Id="rId17" Type="http://schemas.openxmlformats.org/officeDocument/2006/relationships/slide" Target="slide38.xml"/><Relationship Id="rId25" Type="http://schemas.openxmlformats.org/officeDocument/2006/relationships/slide" Target="slide54.xml"/><Relationship Id="rId33" Type="http://schemas.openxmlformats.org/officeDocument/2006/relationships/slide" Target="slide71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36.xml"/><Relationship Id="rId20" Type="http://schemas.openxmlformats.org/officeDocument/2006/relationships/slide" Target="slide44.xml"/><Relationship Id="rId29" Type="http://schemas.openxmlformats.org/officeDocument/2006/relationships/slide" Target="slide63.xml"/><Relationship Id="rId1" Type="http://schemas.openxmlformats.org/officeDocument/2006/relationships/themeOverride" Target="../theme/themeOverride1.xml"/><Relationship Id="rId6" Type="http://schemas.openxmlformats.org/officeDocument/2006/relationships/slide" Target="slide16.xml"/><Relationship Id="rId11" Type="http://schemas.openxmlformats.org/officeDocument/2006/relationships/slide" Target="slide26.xml"/><Relationship Id="rId24" Type="http://schemas.openxmlformats.org/officeDocument/2006/relationships/slide" Target="slide52.xml"/><Relationship Id="rId32" Type="http://schemas.openxmlformats.org/officeDocument/2006/relationships/slide" Target="slide69.xml"/><Relationship Id="rId5" Type="http://schemas.openxmlformats.org/officeDocument/2006/relationships/slide" Target="slide14.xml"/><Relationship Id="rId15" Type="http://schemas.openxmlformats.org/officeDocument/2006/relationships/slide" Target="slide34.xml"/><Relationship Id="rId23" Type="http://schemas.openxmlformats.org/officeDocument/2006/relationships/slide" Target="slide50.xml"/><Relationship Id="rId28" Type="http://schemas.openxmlformats.org/officeDocument/2006/relationships/slide" Target="slide61.xml"/><Relationship Id="rId10" Type="http://schemas.openxmlformats.org/officeDocument/2006/relationships/slide" Target="slide22.xml"/><Relationship Id="rId19" Type="http://schemas.openxmlformats.org/officeDocument/2006/relationships/slide" Target="slide42.xml"/><Relationship Id="rId31" Type="http://schemas.openxmlformats.org/officeDocument/2006/relationships/slide" Target="slide67.xml"/><Relationship Id="rId4" Type="http://schemas.openxmlformats.org/officeDocument/2006/relationships/slide" Target="slide12.xml"/><Relationship Id="rId9" Type="http://schemas.openxmlformats.org/officeDocument/2006/relationships/slide" Target="slide24.xml"/><Relationship Id="rId14" Type="http://schemas.openxmlformats.org/officeDocument/2006/relationships/slide" Target="slide32.xml"/><Relationship Id="rId22" Type="http://schemas.openxmlformats.org/officeDocument/2006/relationships/slide" Target="slide48.xml"/><Relationship Id="rId27" Type="http://schemas.openxmlformats.org/officeDocument/2006/relationships/slide" Target="slide58.xml"/><Relationship Id="rId30" Type="http://schemas.openxmlformats.org/officeDocument/2006/relationships/slide" Target="slide6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WINDOWS\MEDIA\TADA.WAV" TargetMode="Externa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slide" Target="slide90.xml"/><Relationship Id="rId13" Type="http://schemas.openxmlformats.org/officeDocument/2006/relationships/slide" Target="slide100.xml"/><Relationship Id="rId18" Type="http://schemas.openxmlformats.org/officeDocument/2006/relationships/slide" Target="slide110.xml"/><Relationship Id="rId26" Type="http://schemas.openxmlformats.org/officeDocument/2006/relationships/slide" Target="slide126.xml"/><Relationship Id="rId3" Type="http://schemas.openxmlformats.org/officeDocument/2006/relationships/image" Target="../media/image5.png"/><Relationship Id="rId21" Type="http://schemas.openxmlformats.org/officeDocument/2006/relationships/slide" Target="slide116.xml"/><Relationship Id="rId34" Type="http://schemas.openxmlformats.org/officeDocument/2006/relationships/slide" Target="slide144.xml"/><Relationship Id="rId7" Type="http://schemas.openxmlformats.org/officeDocument/2006/relationships/slide" Target="slide88.xml"/><Relationship Id="rId12" Type="http://schemas.openxmlformats.org/officeDocument/2006/relationships/slide" Target="slide98.xml"/><Relationship Id="rId17" Type="http://schemas.openxmlformats.org/officeDocument/2006/relationships/slide" Target="slide108.xml"/><Relationship Id="rId25" Type="http://schemas.openxmlformats.org/officeDocument/2006/relationships/slide" Target="slide124.xml"/><Relationship Id="rId33" Type="http://schemas.openxmlformats.org/officeDocument/2006/relationships/slide" Target="slide142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106.xml"/><Relationship Id="rId20" Type="http://schemas.openxmlformats.org/officeDocument/2006/relationships/slide" Target="slide114.xml"/><Relationship Id="rId29" Type="http://schemas.openxmlformats.org/officeDocument/2006/relationships/slide" Target="slide133.xml"/><Relationship Id="rId1" Type="http://schemas.openxmlformats.org/officeDocument/2006/relationships/themeOverride" Target="../theme/themeOverride2.xml"/><Relationship Id="rId6" Type="http://schemas.openxmlformats.org/officeDocument/2006/relationships/slide" Target="slide86.xml"/><Relationship Id="rId11" Type="http://schemas.openxmlformats.org/officeDocument/2006/relationships/slide" Target="slide96.xml"/><Relationship Id="rId24" Type="http://schemas.openxmlformats.org/officeDocument/2006/relationships/slide" Target="slide122.xml"/><Relationship Id="rId32" Type="http://schemas.openxmlformats.org/officeDocument/2006/relationships/slide" Target="slide140.xml"/><Relationship Id="rId5" Type="http://schemas.openxmlformats.org/officeDocument/2006/relationships/slide" Target="slide84.xml"/><Relationship Id="rId15" Type="http://schemas.openxmlformats.org/officeDocument/2006/relationships/slide" Target="slide104.xml"/><Relationship Id="rId23" Type="http://schemas.openxmlformats.org/officeDocument/2006/relationships/slide" Target="slide120.xml"/><Relationship Id="rId28" Type="http://schemas.openxmlformats.org/officeDocument/2006/relationships/slide" Target="slide131.xml"/><Relationship Id="rId10" Type="http://schemas.openxmlformats.org/officeDocument/2006/relationships/slide" Target="slide94.xml"/><Relationship Id="rId19" Type="http://schemas.openxmlformats.org/officeDocument/2006/relationships/slide" Target="slide112.xml"/><Relationship Id="rId31" Type="http://schemas.openxmlformats.org/officeDocument/2006/relationships/slide" Target="slide137.xml"/><Relationship Id="rId4" Type="http://schemas.openxmlformats.org/officeDocument/2006/relationships/slide" Target="slide82.xml"/><Relationship Id="rId9" Type="http://schemas.openxmlformats.org/officeDocument/2006/relationships/slide" Target="slide92.xml"/><Relationship Id="rId14" Type="http://schemas.openxmlformats.org/officeDocument/2006/relationships/slide" Target="slide102.xml"/><Relationship Id="rId22" Type="http://schemas.openxmlformats.org/officeDocument/2006/relationships/slide" Target="slide118.xml"/><Relationship Id="rId27" Type="http://schemas.openxmlformats.org/officeDocument/2006/relationships/slide" Target="slide129.xml"/><Relationship Id="rId30" Type="http://schemas.openxmlformats.org/officeDocument/2006/relationships/slide" Target="slide13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8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3.pn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FF66"/>
                </a:solidFill>
              </a:rPr>
              <a:t>Author: Matt Hamlyn (original) and Tom Duggan (modifications for ETTC)</a:t>
            </a:r>
          </a:p>
          <a:p>
            <a:r>
              <a:rPr lang="en-US" altLang="en-US" smtClean="0">
                <a:solidFill>
                  <a:srgbClr val="FFFF66"/>
                </a:solidFill>
              </a:rPr>
              <a:t>Publisher: New Jersey Department of Education, Union County Educational Technology Training Center (ETTC)</a:t>
            </a:r>
          </a:p>
          <a:p>
            <a:r>
              <a:rPr lang="en-US" altLang="en-US" smtClean="0">
                <a:solidFill>
                  <a:srgbClr val="FFFF66"/>
                </a:solidFill>
              </a:rPr>
              <a:t>Available at: "Templates," ETTC, http://www.ucvts.tec.nj.us/ettc/links/linkhtml/templates/template.htm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143000"/>
          </a:xfrm>
        </p:spPr>
        <p:txBody>
          <a:bodyPr/>
          <a:lstStyle/>
          <a:p>
            <a:r>
              <a:rPr lang="en-US" altLang="en-US" sz="4400" smtClean="0"/>
              <a:t>Jeopardy Template Source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143000"/>
          </a:xfrm>
        </p:spPr>
        <p:txBody>
          <a:bodyPr/>
          <a:lstStyle/>
          <a:p>
            <a:r>
              <a:rPr lang="en-US" altLang="en-US" sz="4400" smtClean="0"/>
              <a:t>Modifications to ETTC Version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>
                <a:solidFill>
                  <a:srgbClr val="FFFF66"/>
                </a:solidFill>
              </a:rPr>
              <a:t>Added credits and instructions.</a:t>
            </a:r>
          </a:p>
          <a:p>
            <a:r>
              <a:rPr lang="en-US" altLang="en-US" sz="2800" smtClean="0">
                <a:solidFill>
                  <a:srgbClr val="FFFF66"/>
                </a:solidFill>
              </a:rPr>
              <a:t>Replaced WordArt with title text (for ease of typing).  Also altered the text content.</a:t>
            </a:r>
          </a:p>
          <a:p>
            <a:r>
              <a:rPr lang="en-US" altLang="en-US" sz="2800" smtClean="0">
                <a:solidFill>
                  <a:srgbClr val="FFFF66"/>
                </a:solidFill>
              </a:rPr>
              <a:t>Altered return-to-board buttons (for invisibility).</a:t>
            </a:r>
          </a:p>
          <a:p>
            <a:r>
              <a:rPr lang="en-US" altLang="en-US" sz="2800" smtClean="0">
                <a:solidFill>
                  <a:srgbClr val="FFFF66"/>
                </a:solidFill>
              </a:rPr>
              <a:t>Corrected hyperlinks for daily doubles.</a:t>
            </a:r>
          </a:p>
          <a:p>
            <a:r>
              <a:rPr lang="en-US" altLang="en-US" sz="2800" smtClean="0">
                <a:solidFill>
                  <a:srgbClr val="FFFF66"/>
                </a:solidFill>
              </a:rPr>
              <a:t>Added Final Jeopardy category and "corrected" answer vs. question designation for Final Jeopardy.</a:t>
            </a:r>
          </a:p>
          <a:p>
            <a:r>
              <a:rPr lang="en-US" altLang="en-US" sz="2800" smtClean="0">
                <a:solidFill>
                  <a:srgbClr val="FFFF66"/>
                </a:solidFill>
              </a:rPr>
              <a:t>Removed Alex Trebec.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2000" smtClean="0">
                <a:solidFill>
                  <a:srgbClr val="FFFF66"/>
                </a:solidFill>
              </a:rPr>
              <a:t>Add picture of host?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000" smtClean="0">
                <a:solidFill>
                  <a:srgbClr val="FFFF66"/>
                </a:solidFill>
              </a:rPr>
              <a:t>Type in category headings, "answers," and "questions." 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000" smtClean="0">
                <a:solidFill>
                  <a:srgbClr val="FFFF66"/>
                </a:solidFill>
              </a:rPr>
              <a:t>If desired, move the daily double slides (right before any "answer" slides), also changing the hyperlinks from the boards.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000" smtClean="0">
                <a:solidFill>
                  <a:srgbClr val="FFFF66"/>
                </a:solidFill>
              </a:rPr>
              <a:t>Run the show.  Host and category headings are timed slides.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000" smtClean="0">
                <a:solidFill>
                  <a:srgbClr val="FFFF66"/>
                </a:solidFill>
              </a:rPr>
              <a:t>Click on unvisited dollar values on the board to reveal "answers."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1143000"/>
          </a:xfrm>
        </p:spPr>
        <p:txBody>
          <a:bodyPr/>
          <a:lstStyle/>
          <a:p>
            <a:r>
              <a:rPr lang="en-US" altLang="en-US" sz="4400" smtClean="0"/>
              <a:t>Instructions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810000" cy="4572000"/>
          </a:xfrm>
        </p:spPr>
        <p:txBody>
          <a:bodyPr/>
          <a:lstStyle/>
          <a:p>
            <a:pPr marL="533400" indent="-533400">
              <a:buFontTx/>
              <a:buAutoNum type="arabicPeriod" startAt="6"/>
            </a:pPr>
            <a:r>
              <a:rPr lang="en-US" altLang="en-US" sz="2000" smtClean="0">
                <a:solidFill>
                  <a:srgbClr val="FFFF66"/>
                </a:solidFill>
              </a:rPr>
              <a:t>If a daily double shows up, wait for the wager and then advance the show.</a:t>
            </a:r>
          </a:p>
          <a:p>
            <a:pPr marL="533400" indent="-533400">
              <a:buFontTx/>
              <a:buAutoNum type="arabicPeriod" startAt="6"/>
            </a:pPr>
            <a:r>
              <a:rPr lang="en-US" altLang="en-US" sz="2000" smtClean="0">
                <a:solidFill>
                  <a:srgbClr val="FFFF66"/>
                </a:solidFill>
              </a:rPr>
              <a:t>After contestant responds, reveal a correct "question" by advancing the show.</a:t>
            </a:r>
          </a:p>
          <a:p>
            <a:pPr marL="533400" indent="-533400">
              <a:buFontTx/>
              <a:buAutoNum type="arabicPeriod" startAt="6"/>
            </a:pPr>
            <a:r>
              <a:rPr lang="en-US" altLang="en-US" sz="2000" smtClean="0">
                <a:solidFill>
                  <a:srgbClr val="FFFF66"/>
                </a:solidFill>
              </a:rPr>
              <a:t>Click anywhere on "question" slides to return to the board.</a:t>
            </a:r>
          </a:p>
          <a:p>
            <a:pPr marL="533400" indent="-533400">
              <a:buFontTx/>
              <a:buAutoNum type="arabicPeriod" startAt="6"/>
            </a:pPr>
            <a:r>
              <a:rPr lang="en-US" altLang="en-US" sz="2000" smtClean="0">
                <a:solidFill>
                  <a:srgbClr val="FFFF66"/>
                </a:solidFill>
              </a:rPr>
              <a:t>Use the star button on the board to go on to next phase of game.</a:t>
            </a:r>
          </a:p>
          <a:p>
            <a:pPr marL="533400" indent="-533400">
              <a:buFontTx/>
              <a:buAutoNum type="arabicPeriod" startAt="6"/>
            </a:pPr>
            <a:r>
              <a:rPr lang="en-US" altLang="en-US" sz="2000" smtClean="0">
                <a:solidFill>
                  <a:srgbClr val="FFFF66"/>
                </a:solidFill>
              </a:rPr>
              <a:t>For Final Jeopardy, reveal the category, wait for wagers, and then advance the show.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Rot="1" noChangeAspect="1" noChangeArrowheads="1"/>
          </p:cNvPicPr>
          <p:nvPr>
            <a:wavAudioFile r:embed="rId1" name="WELCOME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NDONE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3" name="FADEAPPL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4021138" cy="506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" fill="hold"/>
                                        <p:tgtEl>
                                          <p:spTgt spid="2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46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1" fill="hold"/>
                                        <p:tgtEl>
                                          <p:spTgt spid="20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14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0" fill="hold"/>
                                        <p:tgtEl>
                                          <p:spTgt spid="20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8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WILLAPIR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Category #1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" fill="hold"/>
                                        <p:tgtEl>
                                          <p:spTgt spid="40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9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2286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#1</a:t>
            </a:r>
          </a:p>
        </p:txBody>
      </p:sp>
      <p:sp>
        <p:nvSpPr>
          <p:cNvPr id="12291" name="Text Box 42"/>
          <p:cNvSpPr txBox="1">
            <a:spLocks noChangeArrowheads="1"/>
          </p:cNvSpPr>
          <p:nvPr/>
        </p:nvSpPr>
        <p:spPr bwMode="auto">
          <a:xfrm>
            <a:off x="161925" y="1295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4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292" name="Text Box 43"/>
          <p:cNvSpPr txBox="1">
            <a:spLocks noChangeArrowheads="1"/>
          </p:cNvSpPr>
          <p:nvPr/>
        </p:nvSpPr>
        <p:spPr bwMode="auto">
          <a:xfrm>
            <a:off x="161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5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293" name="Text Box 44"/>
          <p:cNvSpPr txBox="1">
            <a:spLocks noChangeArrowheads="1"/>
          </p:cNvSpPr>
          <p:nvPr/>
        </p:nvSpPr>
        <p:spPr bwMode="auto">
          <a:xfrm>
            <a:off x="161925" y="3581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6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294" name="Text Box 45"/>
          <p:cNvSpPr txBox="1">
            <a:spLocks noChangeArrowheads="1"/>
          </p:cNvSpPr>
          <p:nvPr/>
        </p:nvSpPr>
        <p:spPr bwMode="auto">
          <a:xfrm>
            <a:off x="161925" y="4724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7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295" name="Text Box 46"/>
          <p:cNvSpPr txBox="1">
            <a:spLocks noChangeArrowheads="1"/>
          </p:cNvSpPr>
          <p:nvPr/>
        </p:nvSpPr>
        <p:spPr bwMode="auto">
          <a:xfrm>
            <a:off x="161925" y="5867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8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12296" name="Text Box 49"/>
          <p:cNvSpPr txBox="1">
            <a:spLocks noChangeArrowheads="1"/>
          </p:cNvSpPr>
          <p:nvPr/>
        </p:nvSpPr>
        <p:spPr bwMode="auto">
          <a:xfrm>
            <a:off x="1695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9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297" name="Text Box 47"/>
          <p:cNvSpPr txBox="1">
            <a:spLocks noChangeArrowheads="1"/>
          </p:cNvSpPr>
          <p:nvPr/>
        </p:nvSpPr>
        <p:spPr bwMode="auto">
          <a:xfrm>
            <a:off x="1685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0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298" name="Text Box 50"/>
          <p:cNvSpPr txBox="1">
            <a:spLocks noChangeArrowheads="1"/>
          </p:cNvSpPr>
          <p:nvPr/>
        </p:nvSpPr>
        <p:spPr bwMode="auto">
          <a:xfrm>
            <a:off x="1685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1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299" name="Text Box 51"/>
          <p:cNvSpPr txBox="1">
            <a:spLocks noChangeArrowheads="1"/>
          </p:cNvSpPr>
          <p:nvPr/>
        </p:nvSpPr>
        <p:spPr bwMode="auto">
          <a:xfrm>
            <a:off x="1685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2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300" name="Text Box 52"/>
          <p:cNvSpPr txBox="1">
            <a:spLocks noChangeArrowheads="1"/>
          </p:cNvSpPr>
          <p:nvPr/>
        </p:nvSpPr>
        <p:spPr bwMode="auto">
          <a:xfrm>
            <a:off x="1685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3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12301" name="Text Box 53"/>
          <p:cNvSpPr txBox="1">
            <a:spLocks noChangeArrowheads="1"/>
          </p:cNvSpPr>
          <p:nvPr/>
        </p:nvSpPr>
        <p:spPr bwMode="auto">
          <a:xfrm>
            <a:off x="3209925" y="1279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4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302" name="Text Box 54"/>
          <p:cNvSpPr txBox="1">
            <a:spLocks noChangeArrowheads="1"/>
          </p:cNvSpPr>
          <p:nvPr/>
        </p:nvSpPr>
        <p:spPr bwMode="auto">
          <a:xfrm>
            <a:off x="3209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5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303" name="Text Box 55"/>
          <p:cNvSpPr txBox="1">
            <a:spLocks noChangeArrowheads="1"/>
          </p:cNvSpPr>
          <p:nvPr/>
        </p:nvSpPr>
        <p:spPr bwMode="auto">
          <a:xfrm>
            <a:off x="3200400" y="3565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6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304" name="Text Box 56"/>
          <p:cNvSpPr txBox="1">
            <a:spLocks noChangeArrowheads="1"/>
          </p:cNvSpPr>
          <p:nvPr/>
        </p:nvSpPr>
        <p:spPr bwMode="auto">
          <a:xfrm>
            <a:off x="3209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7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305" name="Text Box 57"/>
          <p:cNvSpPr txBox="1">
            <a:spLocks noChangeArrowheads="1"/>
          </p:cNvSpPr>
          <p:nvPr/>
        </p:nvSpPr>
        <p:spPr bwMode="auto">
          <a:xfrm>
            <a:off x="3209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8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12306" name="Text Box 58"/>
          <p:cNvSpPr txBox="1">
            <a:spLocks noChangeArrowheads="1"/>
          </p:cNvSpPr>
          <p:nvPr/>
        </p:nvSpPr>
        <p:spPr bwMode="auto">
          <a:xfrm>
            <a:off x="472440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9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307" name="Text Box 59"/>
          <p:cNvSpPr txBox="1">
            <a:spLocks noChangeArrowheads="1"/>
          </p:cNvSpPr>
          <p:nvPr/>
        </p:nvSpPr>
        <p:spPr bwMode="auto">
          <a:xfrm>
            <a:off x="472440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0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308" name="Text Box 60"/>
          <p:cNvSpPr txBox="1">
            <a:spLocks noChangeArrowheads="1"/>
          </p:cNvSpPr>
          <p:nvPr/>
        </p:nvSpPr>
        <p:spPr bwMode="auto">
          <a:xfrm>
            <a:off x="4733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1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309" name="Text Box 61"/>
          <p:cNvSpPr txBox="1">
            <a:spLocks noChangeArrowheads="1"/>
          </p:cNvSpPr>
          <p:nvPr/>
        </p:nvSpPr>
        <p:spPr bwMode="auto">
          <a:xfrm>
            <a:off x="4733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2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310" name="Text Box 62"/>
          <p:cNvSpPr txBox="1">
            <a:spLocks noChangeArrowheads="1"/>
          </p:cNvSpPr>
          <p:nvPr/>
        </p:nvSpPr>
        <p:spPr bwMode="auto">
          <a:xfrm>
            <a:off x="4733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3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12311" name="Text Box 63"/>
          <p:cNvSpPr txBox="1">
            <a:spLocks noChangeArrowheads="1"/>
          </p:cNvSpPr>
          <p:nvPr/>
        </p:nvSpPr>
        <p:spPr bwMode="auto">
          <a:xfrm>
            <a:off x="6267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4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312" name="Text Box 64"/>
          <p:cNvSpPr txBox="1">
            <a:spLocks noChangeArrowheads="1"/>
          </p:cNvSpPr>
          <p:nvPr/>
        </p:nvSpPr>
        <p:spPr bwMode="auto">
          <a:xfrm>
            <a:off x="6257925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5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313" name="Text Box 65"/>
          <p:cNvSpPr txBox="1">
            <a:spLocks noChangeArrowheads="1"/>
          </p:cNvSpPr>
          <p:nvPr/>
        </p:nvSpPr>
        <p:spPr bwMode="auto">
          <a:xfrm>
            <a:off x="6267450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6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314" name="Text Box 66"/>
          <p:cNvSpPr txBox="1">
            <a:spLocks noChangeArrowheads="1"/>
          </p:cNvSpPr>
          <p:nvPr/>
        </p:nvSpPr>
        <p:spPr bwMode="auto">
          <a:xfrm>
            <a:off x="6267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7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315" name="Text Box 67"/>
          <p:cNvSpPr txBox="1">
            <a:spLocks noChangeArrowheads="1"/>
          </p:cNvSpPr>
          <p:nvPr/>
        </p:nvSpPr>
        <p:spPr bwMode="auto">
          <a:xfrm>
            <a:off x="6267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8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12316" name="Text Box 69"/>
          <p:cNvSpPr txBox="1">
            <a:spLocks noChangeArrowheads="1"/>
          </p:cNvSpPr>
          <p:nvPr/>
        </p:nvSpPr>
        <p:spPr bwMode="auto">
          <a:xfrm>
            <a:off x="7791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9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12317" name="Text Box 70"/>
          <p:cNvSpPr txBox="1">
            <a:spLocks noChangeArrowheads="1"/>
          </p:cNvSpPr>
          <p:nvPr/>
        </p:nvSpPr>
        <p:spPr bwMode="auto">
          <a:xfrm>
            <a:off x="7791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0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12318" name="Text Box 71"/>
          <p:cNvSpPr txBox="1">
            <a:spLocks noChangeArrowheads="1"/>
          </p:cNvSpPr>
          <p:nvPr/>
        </p:nvSpPr>
        <p:spPr bwMode="auto">
          <a:xfrm>
            <a:off x="7781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1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12319" name="Text Box 72"/>
          <p:cNvSpPr txBox="1">
            <a:spLocks noChangeArrowheads="1"/>
          </p:cNvSpPr>
          <p:nvPr/>
        </p:nvSpPr>
        <p:spPr bwMode="auto">
          <a:xfrm>
            <a:off x="7791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2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12320" name="Text Box 73"/>
          <p:cNvSpPr txBox="1">
            <a:spLocks noChangeArrowheads="1"/>
          </p:cNvSpPr>
          <p:nvPr/>
        </p:nvSpPr>
        <p:spPr bwMode="auto">
          <a:xfrm>
            <a:off x="7791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3" action="ppaction://hlinksldjump"/>
              </a:rPr>
              <a:t>$500</a:t>
            </a:r>
            <a:endParaRPr lang="en-US" altLang="en-US" sz="4000" b="1"/>
          </a:p>
        </p:txBody>
      </p:sp>
      <p:sp>
        <p:nvSpPr>
          <p:cNvPr id="9290" name="AutoShape 7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152400"/>
          </a:xfrm>
          <a:prstGeom prst="star5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322" name="WordArt 75"/>
          <p:cNvSpPr>
            <a:spLocks noChangeArrowheads="1" noChangeShapeType="1" noTextEdit="1"/>
          </p:cNvSpPr>
          <p:nvPr/>
        </p:nvSpPr>
        <p:spPr bwMode="auto">
          <a:xfrm>
            <a:off x="1676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#2</a:t>
            </a:r>
          </a:p>
        </p:txBody>
      </p:sp>
      <p:sp>
        <p:nvSpPr>
          <p:cNvPr id="12323" name="WordArt 76"/>
          <p:cNvSpPr>
            <a:spLocks noChangeArrowheads="1" noChangeShapeType="1" noTextEdit="1"/>
          </p:cNvSpPr>
          <p:nvPr/>
        </p:nvSpPr>
        <p:spPr bwMode="auto">
          <a:xfrm>
            <a:off x="3200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#3</a:t>
            </a:r>
          </a:p>
        </p:txBody>
      </p:sp>
      <p:sp>
        <p:nvSpPr>
          <p:cNvPr id="12324" name="WordArt 77"/>
          <p:cNvSpPr>
            <a:spLocks noChangeArrowheads="1" noChangeShapeType="1" noTextEdit="1"/>
          </p:cNvSpPr>
          <p:nvPr/>
        </p:nvSpPr>
        <p:spPr bwMode="auto">
          <a:xfrm>
            <a:off x="4724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#4</a:t>
            </a:r>
          </a:p>
        </p:txBody>
      </p:sp>
      <p:sp>
        <p:nvSpPr>
          <p:cNvPr id="12325" name="WordArt 78"/>
          <p:cNvSpPr>
            <a:spLocks noChangeArrowheads="1" noChangeShapeType="1" noTextEdit="1"/>
          </p:cNvSpPr>
          <p:nvPr/>
        </p:nvSpPr>
        <p:spPr bwMode="auto">
          <a:xfrm>
            <a:off x="6248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#5</a:t>
            </a:r>
          </a:p>
        </p:txBody>
      </p:sp>
      <p:sp>
        <p:nvSpPr>
          <p:cNvPr id="12326" name="WordArt 79"/>
          <p:cNvSpPr>
            <a:spLocks noChangeArrowheads="1" noChangeShapeType="1" noTextEdit="1"/>
          </p:cNvSpPr>
          <p:nvPr/>
        </p:nvSpPr>
        <p:spPr bwMode="auto">
          <a:xfrm>
            <a:off x="7772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#6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#1 $100 Question</a:t>
            </a:r>
          </a:p>
        </p:txBody>
      </p:sp>
      <p:sp>
        <p:nvSpPr>
          <p:cNvPr id="14339" name="AutoShape 6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85800" y="914400"/>
            <a:ext cx="7772400" cy="5410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40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#1 $200 Answer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#1 $200 Question</a:t>
            </a:r>
          </a:p>
        </p:txBody>
      </p:sp>
      <p:sp>
        <p:nvSpPr>
          <p:cNvPr id="16387" name="AutoShape 9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#1 $300 Answer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#1 $300 Question</a:t>
            </a:r>
          </a:p>
        </p:txBody>
      </p:sp>
      <p:sp>
        <p:nvSpPr>
          <p:cNvPr id="1843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#1 $400 Answer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#1 $400 Question</a:t>
            </a:r>
          </a:p>
        </p:txBody>
      </p:sp>
      <p:sp>
        <p:nvSpPr>
          <p:cNvPr id="2048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#1 $500 Answer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#1 $500 Question</a:t>
            </a:r>
          </a:p>
        </p:txBody>
      </p:sp>
      <p:sp>
        <p:nvSpPr>
          <p:cNvPr id="22531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#2 $100 Question</a:t>
            </a:r>
          </a:p>
        </p:txBody>
      </p:sp>
      <p:sp>
        <p:nvSpPr>
          <p:cNvPr id="24579" name="AutoShape 1032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#2 $200 Question</a:t>
            </a:r>
          </a:p>
        </p:txBody>
      </p:sp>
      <p:sp>
        <p:nvSpPr>
          <p:cNvPr id="26627" name="AutoShape 1032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#2 $300 Answer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#2 $300 Question</a:t>
            </a:r>
          </a:p>
        </p:txBody>
      </p:sp>
      <p:sp>
        <p:nvSpPr>
          <p:cNvPr id="28675" name="AutoShape 1032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#2 $400 Answer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#2 $400 Question</a:t>
            </a:r>
          </a:p>
        </p:txBody>
      </p:sp>
      <p:sp>
        <p:nvSpPr>
          <p:cNvPr id="30723" name="AutoShape 1032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762000" y="8382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#2 $500 Answer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#2 $500 Question</a:t>
            </a:r>
          </a:p>
        </p:txBody>
      </p:sp>
      <p:sp>
        <p:nvSpPr>
          <p:cNvPr id="32771" name="AutoShape 1029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#3 $100 Answer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#3 $100 Question</a:t>
            </a:r>
          </a:p>
        </p:txBody>
      </p:sp>
      <p:sp>
        <p:nvSpPr>
          <p:cNvPr id="3481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#3 $200 Answer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#3 $200 Question</a:t>
            </a:r>
          </a:p>
        </p:txBody>
      </p:sp>
      <p:sp>
        <p:nvSpPr>
          <p:cNvPr id="36867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#3 $300 Answer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#3 $300 Question</a:t>
            </a:r>
          </a:p>
        </p:txBody>
      </p:sp>
      <p:sp>
        <p:nvSpPr>
          <p:cNvPr id="3891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#3 $400 Answer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#3 $400 Question</a:t>
            </a:r>
          </a:p>
        </p:txBody>
      </p:sp>
      <p:sp>
        <p:nvSpPr>
          <p:cNvPr id="40963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#3 $500 Answer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#3 $500 Question</a:t>
            </a:r>
          </a:p>
        </p:txBody>
      </p:sp>
      <p:sp>
        <p:nvSpPr>
          <p:cNvPr id="43011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#4 $100 Answer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#4 $100 Question</a:t>
            </a:r>
          </a:p>
        </p:txBody>
      </p:sp>
      <p:sp>
        <p:nvSpPr>
          <p:cNvPr id="45059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#4 $200 Answer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#4 $200 Question</a:t>
            </a:r>
          </a:p>
        </p:txBody>
      </p:sp>
      <p:sp>
        <p:nvSpPr>
          <p:cNvPr id="47107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#4 $300 Answer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#4 $300 Question</a:t>
            </a:r>
          </a:p>
        </p:txBody>
      </p:sp>
      <p:sp>
        <p:nvSpPr>
          <p:cNvPr id="4915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#4 $400 Answer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#4 $400 Question</a:t>
            </a:r>
          </a:p>
        </p:txBody>
      </p:sp>
      <p:sp>
        <p:nvSpPr>
          <p:cNvPr id="51203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#4 $500 Question</a:t>
            </a:r>
          </a:p>
        </p:txBody>
      </p:sp>
      <p:sp>
        <p:nvSpPr>
          <p:cNvPr id="53251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#5 $100 Answer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#5 $100 Question</a:t>
            </a:r>
          </a:p>
        </p:txBody>
      </p:sp>
      <p:sp>
        <p:nvSpPr>
          <p:cNvPr id="55299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#5 $200 Answer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#5 $200 Question</a:t>
            </a:r>
          </a:p>
        </p:txBody>
      </p:sp>
      <p:sp>
        <p:nvSpPr>
          <p:cNvPr id="57347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#5 $300 Answer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#5 $300 Question</a:t>
            </a:r>
          </a:p>
        </p:txBody>
      </p:sp>
      <p:sp>
        <p:nvSpPr>
          <p:cNvPr id="5939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57400" y="1905000"/>
            <a:ext cx="52578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Daily</a:t>
            </a:r>
          </a:p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Double!!</a:t>
            </a:r>
          </a:p>
        </p:txBody>
      </p:sp>
      <p:pic>
        <p:nvPicPr>
          <p:cNvPr id="119811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HIMES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" fill="hold"/>
                                        <p:tgtEl>
                                          <p:spTgt spid="1198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811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#5 $400 Answer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#5 $400 Question</a:t>
            </a:r>
          </a:p>
        </p:txBody>
      </p:sp>
      <p:sp>
        <p:nvSpPr>
          <p:cNvPr id="62467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#5 $500 Answer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#5 $500 Question</a:t>
            </a:r>
          </a:p>
        </p:txBody>
      </p:sp>
      <p:sp>
        <p:nvSpPr>
          <p:cNvPr id="6451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#6 $100 Answer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#6 $100 Question</a:t>
            </a:r>
          </a:p>
        </p:txBody>
      </p:sp>
      <p:sp>
        <p:nvSpPr>
          <p:cNvPr id="66563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#6 $200 Answer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#6 $200 Question</a:t>
            </a:r>
          </a:p>
        </p:txBody>
      </p:sp>
      <p:sp>
        <p:nvSpPr>
          <p:cNvPr id="68611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#6 $300 Answer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#6 $300 Question</a:t>
            </a:r>
          </a:p>
        </p:txBody>
      </p:sp>
      <p:sp>
        <p:nvSpPr>
          <p:cNvPr id="70659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#6 $400 Answer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#6 $400 Question</a:t>
            </a:r>
          </a:p>
        </p:txBody>
      </p:sp>
      <p:sp>
        <p:nvSpPr>
          <p:cNvPr id="72707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#6 $500 Answer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#6 $500 Question</a:t>
            </a:r>
          </a:p>
        </p:txBody>
      </p:sp>
      <p:sp>
        <p:nvSpPr>
          <p:cNvPr id="74755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295400" y="1447800"/>
            <a:ext cx="6553200" cy="403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Double</a:t>
            </a:r>
          </a:p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Jeopardy!!</a:t>
            </a:r>
          </a:p>
        </p:txBody>
      </p:sp>
      <p:pic>
        <p:nvPicPr>
          <p:cNvPr id="118787" name="TADA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400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" fill="hold"/>
                                        <p:tgtEl>
                                          <p:spTgt spid="1187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78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DEAPPL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Comment 3"/>
          <p:cNvSpPr>
            <a:spLocks noChangeArrowheads="1"/>
          </p:cNvSpPr>
          <p:nvPr/>
        </p:nvSpPr>
        <p:spPr bwMode="auto">
          <a:xfrm>
            <a:off x="2590800" y="4343400"/>
            <a:ext cx="1828800" cy="406400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Arial" panose="020B0604020202020204" pitchFamily="34" charset="0"/>
              </a:rPr>
              <a:t>put host here</a:t>
            </a: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680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4021138" cy="506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1" fill="hold"/>
                                        <p:tgtEl>
                                          <p:spTgt spid="3420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201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7" name="Picture 102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WILLAPIR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102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" fill="hold"/>
                                        <p:tgtEl>
                                          <p:spTgt spid="2570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7027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</a:t>
            </a:r>
          </a:p>
        </p:txBody>
      </p:sp>
    </p:spTree>
  </p:cSld>
  <p:clrMapOvr>
    <a:masterClrMapping/>
  </p:clrMapOvr>
  <p:transition advTm="3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</a:t>
            </a:r>
          </a:p>
        </p:txBody>
      </p:sp>
    </p:spTree>
  </p:cSld>
  <p:clrMapOvr>
    <a:masterClrMapping/>
  </p:clrMapOvr>
  <p:transition advTm="3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</a:t>
            </a:r>
          </a:p>
        </p:txBody>
      </p:sp>
    </p:spTree>
  </p:cSld>
  <p:clrMapOvr>
    <a:masterClrMapping/>
  </p:clrMapOvr>
  <p:transition advTm="3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</a:t>
            </a:r>
          </a:p>
        </p:txBody>
      </p:sp>
    </p:spTree>
  </p:cSld>
  <p:clrMapOvr>
    <a:masterClrMapping/>
  </p:clrMapOvr>
  <p:transition advTm="3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</a:t>
            </a:r>
          </a:p>
        </p:txBody>
      </p:sp>
    </p:spTree>
  </p:cSld>
  <p:clrMapOvr>
    <a:masterClrMapping/>
  </p:clrMapOvr>
  <p:transition advTm="3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8"/>
          <p:cNvSpPr txBox="1">
            <a:spLocks noChangeArrowheads="1"/>
          </p:cNvSpPr>
          <p:nvPr/>
        </p:nvSpPr>
        <p:spPr bwMode="auto">
          <a:xfrm>
            <a:off x="161925" y="1295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4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71" name="Text Box 9"/>
          <p:cNvSpPr txBox="1">
            <a:spLocks noChangeArrowheads="1"/>
          </p:cNvSpPr>
          <p:nvPr/>
        </p:nvSpPr>
        <p:spPr bwMode="auto">
          <a:xfrm>
            <a:off x="161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5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72" name="Text Box 10"/>
          <p:cNvSpPr txBox="1">
            <a:spLocks noChangeArrowheads="1"/>
          </p:cNvSpPr>
          <p:nvPr/>
        </p:nvSpPr>
        <p:spPr bwMode="auto">
          <a:xfrm>
            <a:off x="161925" y="3581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6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73" name="Text Box 11"/>
          <p:cNvSpPr txBox="1">
            <a:spLocks noChangeArrowheads="1"/>
          </p:cNvSpPr>
          <p:nvPr/>
        </p:nvSpPr>
        <p:spPr bwMode="auto">
          <a:xfrm>
            <a:off x="161925" y="4724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7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74" name="Text Box 12"/>
          <p:cNvSpPr txBox="1">
            <a:spLocks noChangeArrowheads="1"/>
          </p:cNvSpPr>
          <p:nvPr/>
        </p:nvSpPr>
        <p:spPr bwMode="auto">
          <a:xfrm>
            <a:off x="34925" y="5867400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8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83975" name="Text Box 13"/>
          <p:cNvSpPr txBox="1">
            <a:spLocks noChangeArrowheads="1"/>
          </p:cNvSpPr>
          <p:nvPr/>
        </p:nvSpPr>
        <p:spPr bwMode="auto">
          <a:xfrm>
            <a:off x="1685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9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76" name="Text Box 14"/>
          <p:cNvSpPr txBox="1">
            <a:spLocks noChangeArrowheads="1"/>
          </p:cNvSpPr>
          <p:nvPr/>
        </p:nvSpPr>
        <p:spPr bwMode="auto">
          <a:xfrm>
            <a:off x="1695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0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77" name="Text Box 15"/>
          <p:cNvSpPr txBox="1">
            <a:spLocks noChangeArrowheads="1"/>
          </p:cNvSpPr>
          <p:nvPr/>
        </p:nvSpPr>
        <p:spPr bwMode="auto">
          <a:xfrm>
            <a:off x="1685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1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78" name="Text Box 16"/>
          <p:cNvSpPr txBox="1">
            <a:spLocks noChangeArrowheads="1"/>
          </p:cNvSpPr>
          <p:nvPr/>
        </p:nvSpPr>
        <p:spPr bwMode="auto">
          <a:xfrm>
            <a:off x="1685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2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79" name="Text Box 17"/>
          <p:cNvSpPr txBox="1">
            <a:spLocks noChangeArrowheads="1"/>
          </p:cNvSpPr>
          <p:nvPr/>
        </p:nvSpPr>
        <p:spPr bwMode="auto">
          <a:xfrm>
            <a:off x="1558925" y="5864225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3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83980" name="Text Box 18"/>
          <p:cNvSpPr txBox="1">
            <a:spLocks noChangeArrowheads="1"/>
          </p:cNvSpPr>
          <p:nvPr/>
        </p:nvSpPr>
        <p:spPr bwMode="auto">
          <a:xfrm>
            <a:off x="3209925" y="1279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4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81" name="Text Box 19"/>
          <p:cNvSpPr txBox="1">
            <a:spLocks noChangeArrowheads="1"/>
          </p:cNvSpPr>
          <p:nvPr/>
        </p:nvSpPr>
        <p:spPr bwMode="auto">
          <a:xfrm>
            <a:off x="3209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5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82" name="Text Box 20"/>
          <p:cNvSpPr txBox="1">
            <a:spLocks noChangeArrowheads="1"/>
          </p:cNvSpPr>
          <p:nvPr/>
        </p:nvSpPr>
        <p:spPr bwMode="auto">
          <a:xfrm>
            <a:off x="3200400" y="3565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6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83" name="Text Box 21"/>
          <p:cNvSpPr txBox="1">
            <a:spLocks noChangeArrowheads="1"/>
          </p:cNvSpPr>
          <p:nvPr/>
        </p:nvSpPr>
        <p:spPr bwMode="auto">
          <a:xfrm>
            <a:off x="3209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7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84" name="Text Box 22"/>
          <p:cNvSpPr txBox="1">
            <a:spLocks noChangeArrowheads="1"/>
          </p:cNvSpPr>
          <p:nvPr/>
        </p:nvSpPr>
        <p:spPr bwMode="auto">
          <a:xfrm>
            <a:off x="3082925" y="5864225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8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83985" name="Text Box 23"/>
          <p:cNvSpPr txBox="1">
            <a:spLocks noChangeArrowheads="1"/>
          </p:cNvSpPr>
          <p:nvPr/>
        </p:nvSpPr>
        <p:spPr bwMode="auto">
          <a:xfrm>
            <a:off x="472440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19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86" name="Text Box 24"/>
          <p:cNvSpPr txBox="1">
            <a:spLocks noChangeArrowheads="1"/>
          </p:cNvSpPr>
          <p:nvPr/>
        </p:nvSpPr>
        <p:spPr bwMode="auto">
          <a:xfrm>
            <a:off x="472440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0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87" name="Text Box 25"/>
          <p:cNvSpPr txBox="1">
            <a:spLocks noChangeArrowheads="1"/>
          </p:cNvSpPr>
          <p:nvPr/>
        </p:nvSpPr>
        <p:spPr bwMode="auto">
          <a:xfrm>
            <a:off x="4733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1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88" name="Text Box 26"/>
          <p:cNvSpPr txBox="1">
            <a:spLocks noChangeArrowheads="1"/>
          </p:cNvSpPr>
          <p:nvPr/>
        </p:nvSpPr>
        <p:spPr bwMode="auto">
          <a:xfrm>
            <a:off x="4733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2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89" name="Text Box 27"/>
          <p:cNvSpPr txBox="1">
            <a:spLocks noChangeArrowheads="1"/>
          </p:cNvSpPr>
          <p:nvPr/>
        </p:nvSpPr>
        <p:spPr bwMode="auto">
          <a:xfrm>
            <a:off x="4606925" y="5864225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3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83990" name="Text Box 28"/>
          <p:cNvSpPr txBox="1">
            <a:spLocks noChangeArrowheads="1"/>
          </p:cNvSpPr>
          <p:nvPr/>
        </p:nvSpPr>
        <p:spPr bwMode="auto">
          <a:xfrm>
            <a:off x="6267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4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91" name="Text Box 29"/>
          <p:cNvSpPr txBox="1">
            <a:spLocks noChangeArrowheads="1"/>
          </p:cNvSpPr>
          <p:nvPr/>
        </p:nvSpPr>
        <p:spPr bwMode="auto">
          <a:xfrm>
            <a:off x="6257925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5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92" name="Text Box 30"/>
          <p:cNvSpPr txBox="1">
            <a:spLocks noChangeArrowheads="1"/>
          </p:cNvSpPr>
          <p:nvPr/>
        </p:nvSpPr>
        <p:spPr bwMode="auto">
          <a:xfrm>
            <a:off x="6267450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6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93" name="Text Box 31"/>
          <p:cNvSpPr txBox="1">
            <a:spLocks noChangeArrowheads="1"/>
          </p:cNvSpPr>
          <p:nvPr/>
        </p:nvSpPr>
        <p:spPr bwMode="auto">
          <a:xfrm>
            <a:off x="6267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7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94" name="Text Box 32"/>
          <p:cNvSpPr txBox="1">
            <a:spLocks noChangeArrowheads="1"/>
          </p:cNvSpPr>
          <p:nvPr/>
        </p:nvSpPr>
        <p:spPr bwMode="auto">
          <a:xfrm>
            <a:off x="6140450" y="5864225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8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83995" name="Text Box 33"/>
          <p:cNvSpPr txBox="1">
            <a:spLocks noChangeArrowheads="1"/>
          </p:cNvSpPr>
          <p:nvPr/>
        </p:nvSpPr>
        <p:spPr bwMode="auto">
          <a:xfrm>
            <a:off x="7791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29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83996" name="Text Box 34"/>
          <p:cNvSpPr txBox="1">
            <a:spLocks noChangeArrowheads="1"/>
          </p:cNvSpPr>
          <p:nvPr/>
        </p:nvSpPr>
        <p:spPr bwMode="auto">
          <a:xfrm>
            <a:off x="7791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0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83997" name="Text Box 35"/>
          <p:cNvSpPr txBox="1">
            <a:spLocks noChangeArrowheads="1"/>
          </p:cNvSpPr>
          <p:nvPr/>
        </p:nvSpPr>
        <p:spPr bwMode="auto">
          <a:xfrm>
            <a:off x="7781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1" action="ppaction://hlinksldjump"/>
              </a:rPr>
              <a:t>$600</a:t>
            </a:r>
            <a:endParaRPr lang="en-US" altLang="en-US" sz="4000" b="1"/>
          </a:p>
        </p:txBody>
      </p:sp>
      <p:sp>
        <p:nvSpPr>
          <p:cNvPr id="83998" name="Text Box 36"/>
          <p:cNvSpPr txBox="1">
            <a:spLocks noChangeArrowheads="1"/>
          </p:cNvSpPr>
          <p:nvPr/>
        </p:nvSpPr>
        <p:spPr bwMode="auto">
          <a:xfrm>
            <a:off x="7791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2" action="ppaction://hlinksldjump"/>
              </a:rPr>
              <a:t>$800</a:t>
            </a:r>
            <a:endParaRPr lang="en-US" altLang="en-US" sz="4000" b="1"/>
          </a:p>
        </p:txBody>
      </p:sp>
      <p:sp>
        <p:nvSpPr>
          <p:cNvPr id="83999" name="Text Box 37"/>
          <p:cNvSpPr txBox="1">
            <a:spLocks noChangeArrowheads="1"/>
          </p:cNvSpPr>
          <p:nvPr/>
        </p:nvSpPr>
        <p:spPr bwMode="auto">
          <a:xfrm>
            <a:off x="7664450" y="5864225"/>
            <a:ext cx="145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hlinkClick r:id="rId33" action="ppaction://hlinksldjump"/>
              </a:rPr>
              <a:t>$1000</a:t>
            </a:r>
            <a:endParaRPr lang="en-US" altLang="en-US" sz="4000" b="1"/>
          </a:p>
        </p:txBody>
      </p:sp>
      <p:sp>
        <p:nvSpPr>
          <p:cNvPr id="26320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152400"/>
          </a:xfrm>
          <a:prstGeom prst="star5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4001" name="WordArt 39"/>
          <p:cNvSpPr>
            <a:spLocks noChangeArrowheads="1" noChangeShapeType="1" noTextEdit="1"/>
          </p:cNvSpPr>
          <p:nvPr/>
        </p:nvSpPr>
        <p:spPr bwMode="auto">
          <a:xfrm>
            <a:off x="2286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 Category #1</a:t>
            </a:r>
          </a:p>
        </p:txBody>
      </p:sp>
      <p:sp>
        <p:nvSpPr>
          <p:cNvPr id="84002" name="WordArt 41"/>
          <p:cNvSpPr>
            <a:spLocks noChangeArrowheads="1" noChangeShapeType="1" noTextEdit="1"/>
          </p:cNvSpPr>
          <p:nvPr/>
        </p:nvSpPr>
        <p:spPr bwMode="auto">
          <a:xfrm>
            <a:off x="17526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#2</a:t>
            </a:r>
          </a:p>
        </p:txBody>
      </p:sp>
      <p:sp>
        <p:nvSpPr>
          <p:cNvPr id="84003" name="WordArt 42"/>
          <p:cNvSpPr>
            <a:spLocks noChangeArrowheads="1" noChangeShapeType="1" noTextEdit="1"/>
          </p:cNvSpPr>
          <p:nvPr/>
        </p:nvSpPr>
        <p:spPr bwMode="auto">
          <a:xfrm>
            <a:off x="3200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 Category #3</a:t>
            </a:r>
          </a:p>
        </p:txBody>
      </p:sp>
      <p:sp>
        <p:nvSpPr>
          <p:cNvPr id="84004" name="WordArt 43"/>
          <p:cNvSpPr>
            <a:spLocks noChangeArrowheads="1" noChangeShapeType="1" noTextEdit="1"/>
          </p:cNvSpPr>
          <p:nvPr/>
        </p:nvSpPr>
        <p:spPr bwMode="auto">
          <a:xfrm>
            <a:off x="4724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#4</a:t>
            </a:r>
          </a:p>
        </p:txBody>
      </p:sp>
      <p:sp>
        <p:nvSpPr>
          <p:cNvPr id="84005" name="WordArt 44"/>
          <p:cNvSpPr>
            <a:spLocks noChangeArrowheads="1" noChangeShapeType="1" noTextEdit="1"/>
          </p:cNvSpPr>
          <p:nvPr/>
        </p:nvSpPr>
        <p:spPr bwMode="auto">
          <a:xfrm>
            <a:off x="6248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#5</a:t>
            </a:r>
          </a:p>
        </p:txBody>
      </p:sp>
      <p:sp>
        <p:nvSpPr>
          <p:cNvPr id="84006" name="WordArt 45"/>
          <p:cNvSpPr>
            <a:spLocks noChangeArrowheads="1" noChangeShapeType="1" noTextEdit="1"/>
          </p:cNvSpPr>
          <p:nvPr/>
        </p:nvSpPr>
        <p:spPr bwMode="auto">
          <a:xfrm>
            <a:off x="7772400" y="457200"/>
            <a:ext cx="1143000" cy="22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chemeClr val="bg1"/>
                </a:solidFill>
                <a:cs typeface="Times New Roman" panose="02020603050405020304" pitchFamily="18" charset="0"/>
              </a:rPr>
              <a:t>Category #6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#1 $200 Answer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#1 $200 Question</a:t>
            </a:r>
          </a:p>
        </p:txBody>
      </p:sp>
      <p:sp>
        <p:nvSpPr>
          <p:cNvPr id="86019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#1 $400 Answer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#1 $400 Question</a:t>
            </a:r>
          </a:p>
        </p:txBody>
      </p:sp>
      <p:sp>
        <p:nvSpPr>
          <p:cNvPr id="88067" name="AutoShape 9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#1 $600 Answer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#1 $600 Question</a:t>
            </a:r>
          </a:p>
        </p:txBody>
      </p:sp>
      <p:sp>
        <p:nvSpPr>
          <p:cNvPr id="90115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#1 $800 Answer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#1 $800 Question</a:t>
            </a:r>
          </a:p>
        </p:txBody>
      </p:sp>
      <p:sp>
        <p:nvSpPr>
          <p:cNvPr id="9216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#1 $1000 Answer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#1 $1000 Question</a:t>
            </a:r>
          </a:p>
        </p:txBody>
      </p:sp>
      <p:sp>
        <p:nvSpPr>
          <p:cNvPr id="94211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#2 $200 Answer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#2 $200 Question</a:t>
            </a:r>
          </a:p>
        </p:txBody>
      </p:sp>
      <p:sp>
        <p:nvSpPr>
          <p:cNvPr id="9625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#2 $400 Answer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#2 $400 Question</a:t>
            </a:r>
          </a:p>
        </p:txBody>
      </p:sp>
      <p:sp>
        <p:nvSpPr>
          <p:cNvPr id="98307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#2 $600 Answer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#2 $600 Question</a:t>
            </a:r>
          </a:p>
        </p:txBody>
      </p:sp>
      <p:sp>
        <p:nvSpPr>
          <p:cNvPr id="100355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#2 $800 Answer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#2 $800 Question</a:t>
            </a:r>
          </a:p>
        </p:txBody>
      </p:sp>
      <p:sp>
        <p:nvSpPr>
          <p:cNvPr id="10240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#2 $1000 Answer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#2 $1000 Question</a:t>
            </a:r>
          </a:p>
        </p:txBody>
      </p:sp>
      <p:sp>
        <p:nvSpPr>
          <p:cNvPr id="104451" name="AutoShape 7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#3 $200 Answer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#3 $200 Question</a:t>
            </a:r>
          </a:p>
        </p:txBody>
      </p:sp>
      <p:sp>
        <p:nvSpPr>
          <p:cNvPr id="10649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#3 $400 Answer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#3 $400 Question</a:t>
            </a:r>
          </a:p>
        </p:txBody>
      </p:sp>
      <p:sp>
        <p:nvSpPr>
          <p:cNvPr id="108547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#3 $600 Answer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#3 $600 Question</a:t>
            </a:r>
          </a:p>
        </p:txBody>
      </p:sp>
      <p:sp>
        <p:nvSpPr>
          <p:cNvPr id="110595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#3 $800 Answer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#3 $800 Question</a:t>
            </a:r>
          </a:p>
        </p:txBody>
      </p:sp>
      <p:sp>
        <p:nvSpPr>
          <p:cNvPr id="11264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#3 $1000 Answer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#3 $1000 Question</a:t>
            </a:r>
          </a:p>
        </p:txBody>
      </p:sp>
      <p:sp>
        <p:nvSpPr>
          <p:cNvPr id="114691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#4 $200 Answer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#4 $200 Question</a:t>
            </a:r>
          </a:p>
        </p:txBody>
      </p:sp>
      <p:sp>
        <p:nvSpPr>
          <p:cNvPr id="11673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#4 $400 Answer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#4 $400 Question</a:t>
            </a:r>
          </a:p>
        </p:txBody>
      </p:sp>
      <p:sp>
        <p:nvSpPr>
          <p:cNvPr id="118787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#4 $600 Answer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#4 $600 Question</a:t>
            </a:r>
          </a:p>
        </p:txBody>
      </p:sp>
      <p:sp>
        <p:nvSpPr>
          <p:cNvPr id="120835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#4 $800 Answer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#4 $800 Question</a:t>
            </a:r>
          </a:p>
        </p:txBody>
      </p:sp>
      <p:sp>
        <p:nvSpPr>
          <p:cNvPr id="12288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#4 $1000 Answer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#4 $1000 Question</a:t>
            </a:r>
          </a:p>
        </p:txBody>
      </p:sp>
      <p:sp>
        <p:nvSpPr>
          <p:cNvPr id="124931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#5 $200 Answer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#5 $200 Question</a:t>
            </a:r>
          </a:p>
        </p:txBody>
      </p:sp>
      <p:sp>
        <p:nvSpPr>
          <p:cNvPr id="12697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#5 $400 Answer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#5 $400 Question</a:t>
            </a:r>
          </a:p>
        </p:txBody>
      </p:sp>
      <p:sp>
        <p:nvSpPr>
          <p:cNvPr id="129027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57400" y="1905000"/>
            <a:ext cx="52578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Daily</a:t>
            </a:r>
          </a:p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Double!!</a:t>
            </a:r>
          </a:p>
        </p:txBody>
      </p:sp>
      <p:pic>
        <p:nvPicPr>
          <p:cNvPr id="312323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HIMES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" fill="hold"/>
                                        <p:tgtEl>
                                          <p:spTgt spid="312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2323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#5 $600 Answer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#5 $600 Question</a:t>
            </a:r>
          </a:p>
        </p:txBody>
      </p:sp>
      <p:sp>
        <p:nvSpPr>
          <p:cNvPr id="13209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#5 $800 Answer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#5 $800 Question</a:t>
            </a:r>
          </a:p>
        </p:txBody>
      </p:sp>
      <p:sp>
        <p:nvSpPr>
          <p:cNvPr id="134147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#5 $1000 Answer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#5 $1000 Question</a:t>
            </a:r>
          </a:p>
        </p:txBody>
      </p:sp>
      <p:sp>
        <p:nvSpPr>
          <p:cNvPr id="136195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#6 $200 Answer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#6 $200 Question</a:t>
            </a:r>
          </a:p>
        </p:txBody>
      </p:sp>
      <p:sp>
        <p:nvSpPr>
          <p:cNvPr id="13824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#6 $400 Answer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#6 $400 Question</a:t>
            </a:r>
          </a:p>
        </p:txBody>
      </p:sp>
      <p:sp>
        <p:nvSpPr>
          <p:cNvPr id="140291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57400" y="1905000"/>
            <a:ext cx="52578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Daily</a:t>
            </a:r>
          </a:p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Double!!</a:t>
            </a:r>
          </a:p>
        </p:txBody>
      </p:sp>
      <p:pic>
        <p:nvPicPr>
          <p:cNvPr id="331779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HIMES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" fill="hold"/>
                                        <p:tgtEl>
                                          <p:spTgt spid="3317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1779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#6 $600 Answer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#6 $600 Question</a:t>
            </a:r>
          </a:p>
        </p:txBody>
      </p:sp>
      <p:sp>
        <p:nvSpPr>
          <p:cNvPr id="143363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#6 $800 Answer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#6 $800 Question</a:t>
            </a:r>
          </a:p>
        </p:txBody>
      </p:sp>
      <p:sp>
        <p:nvSpPr>
          <p:cNvPr id="145411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5412" name="AutoShape 9">
            <a:hlinkClick r:id="rId4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762000" y="8382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#6 $1000 Answer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Category #6 $1000 Question</a:t>
            </a:r>
          </a:p>
        </p:txBody>
      </p:sp>
      <p:sp>
        <p:nvSpPr>
          <p:cNvPr id="147459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057400" y="1905000"/>
            <a:ext cx="52578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Final</a:t>
            </a:r>
          </a:p>
          <a:p>
            <a:pPr algn="ctr"/>
            <a:r>
              <a:rPr lang="en-US" sz="3600" b="1" kern="10">
                <a:solidFill>
                  <a:srgbClr val="CC0000"/>
                </a:solidFill>
                <a:cs typeface="Times New Roman" panose="02020603050405020304" pitchFamily="18" charset="0"/>
              </a:rPr>
              <a:t>Jeopardy!!</a:t>
            </a:r>
          </a:p>
        </p:txBody>
      </p:sp>
      <p:pic>
        <p:nvPicPr>
          <p:cNvPr id="339971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HIMES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" fill="hold"/>
                                        <p:tgtEl>
                                          <p:spTgt spid="3399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9971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Final Jeopardy Category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Final Jeopardy Answer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eopardy-full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400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Rectangle 1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Final Jeopardy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20" fill="hold"/>
                                        <p:tgtEl>
                                          <p:spTgt spid="788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85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00"/>
    </a:hlink>
    <a:folHlink>
      <a:srgbClr val="3366FF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00"/>
    </a:hlink>
    <a:folHlink>
      <a:srgbClr val="3366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8ADE520196464CB6ADCE1D42B19098" ma:contentTypeVersion="4" ma:contentTypeDescription="Create a new document." ma:contentTypeScope="" ma:versionID="9047e4431de63ff01038710518ab4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ab92f92b32f6ecc6f173f45af5280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931E01-DD02-42DA-AE3B-ADDFA14863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FF989E-DA75-4D47-822A-B9C35CF76C3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F6A14ED7-6F19-4F09-A1E4-5E3DC4EAA4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2BB05F7C-D1EE-43F4-A998-3871171FDBFB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1194</Words>
  <Application>Microsoft Office PowerPoint</Application>
  <PresentationFormat>On-screen Show (4:3)</PresentationFormat>
  <Paragraphs>240</Paragraphs>
  <Slides>147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1" baseType="lpstr">
      <vt:lpstr>Times New Roman</vt:lpstr>
      <vt:lpstr>Arial</vt:lpstr>
      <vt:lpstr>Calibri</vt:lpstr>
      <vt:lpstr>Default Design</vt:lpstr>
      <vt:lpstr>Jeopardy Template Source</vt:lpstr>
      <vt:lpstr>Modifications to ETTC Version</vt:lpstr>
      <vt:lpstr>Instructions</vt:lpstr>
      <vt:lpstr>PowerPoint Presentation</vt:lpstr>
      <vt:lpstr>Category #1</vt:lpstr>
      <vt:lpstr>Category #2</vt:lpstr>
      <vt:lpstr>Category #3</vt:lpstr>
      <vt:lpstr>Category #4</vt:lpstr>
      <vt:lpstr>Category #5</vt:lpstr>
      <vt:lpstr>Category #6</vt:lpstr>
      <vt:lpstr>PowerPoint Presentation</vt:lpstr>
      <vt:lpstr>Category #1 $100 Answer</vt:lpstr>
      <vt:lpstr>Category #1 $100 Question</vt:lpstr>
      <vt:lpstr>Category #1 $200 Answer</vt:lpstr>
      <vt:lpstr>Category #1 $200 Question</vt:lpstr>
      <vt:lpstr>Category #1 $300 Answer</vt:lpstr>
      <vt:lpstr>Category #1 $300 Question</vt:lpstr>
      <vt:lpstr>Category #1 $400 Answer</vt:lpstr>
      <vt:lpstr>Category #1 $400 Question</vt:lpstr>
      <vt:lpstr>Category #1 $500 Answer</vt:lpstr>
      <vt:lpstr>Category #1 $500 Question</vt:lpstr>
      <vt:lpstr>Category #2 $100 Answer</vt:lpstr>
      <vt:lpstr>Category #2 $100 Question</vt:lpstr>
      <vt:lpstr>Category #2 $200 Answer</vt:lpstr>
      <vt:lpstr>Category #2 $200 Question</vt:lpstr>
      <vt:lpstr>Category #2 $300 Answer</vt:lpstr>
      <vt:lpstr>Category #2 $300 Question</vt:lpstr>
      <vt:lpstr>Category #2 $400 Answer</vt:lpstr>
      <vt:lpstr>Category #2 $400 Question</vt:lpstr>
      <vt:lpstr>Category #2 $500 Answer</vt:lpstr>
      <vt:lpstr>Category #2 $500 Question</vt:lpstr>
      <vt:lpstr>Category #3 $100 Answer</vt:lpstr>
      <vt:lpstr>Category #3 $100 Question</vt:lpstr>
      <vt:lpstr>Category #3 $200 Answer</vt:lpstr>
      <vt:lpstr>Category #3 $200 Question</vt:lpstr>
      <vt:lpstr>Category #3 $300 Answer</vt:lpstr>
      <vt:lpstr>Category #3 $300 Question</vt:lpstr>
      <vt:lpstr>Category #3 $400 Answer</vt:lpstr>
      <vt:lpstr>Category #3 $400 Question</vt:lpstr>
      <vt:lpstr>Category #3 $500 Answer</vt:lpstr>
      <vt:lpstr>Category #3 $500 Question</vt:lpstr>
      <vt:lpstr>Category #4 $100 Answer</vt:lpstr>
      <vt:lpstr>Category #4 $100 Question</vt:lpstr>
      <vt:lpstr>Category #4 $200 Answer</vt:lpstr>
      <vt:lpstr>Category #4 $200 Question</vt:lpstr>
      <vt:lpstr>Category #4 $300 Answer</vt:lpstr>
      <vt:lpstr>Category #4 $300 Question</vt:lpstr>
      <vt:lpstr>Category #4 $400 Answer</vt:lpstr>
      <vt:lpstr>Category #4 $400 Question</vt:lpstr>
      <vt:lpstr>Category #4 $500 Answer</vt:lpstr>
      <vt:lpstr>Category #4 $500 Question</vt:lpstr>
      <vt:lpstr>Category #5 $100 Answer</vt:lpstr>
      <vt:lpstr>Category #5 $100 Question</vt:lpstr>
      <vt:lpstr>Category #5 $200 Answer</vt:lpstr>
      <vt:lpstr>Category #5 $200 Question</vt:lpstr>
      <vt:lpstr>Category #5 $300 Answer</vt:lpstr>
      <vt:lpstr>Category #5 $300 Question</vt:lpstr>
      <vt:lpstr>PowerPoint Presentation</vt:lpstr>
      <vt:lpstr>Category #5 $400 Answer</vt:lpstr>
      <vt:lpstr>Category #5 $400 Question</vt:lpstr>
      <vt:lpstr>Category #5 $500 Answer</vt:lpstr>
      <vt:lpstr>Category #5 $500 Question</vt:lpstr>
      <vt:lpstr>Category #6 $100 Answer</vt:lpstr>
      <vt:lpstr>Category #6 $100 Question</vt:lpstr>
      <vt:lpstr>Category #6 $200 Answer</vt:lpstr>
      <vt:lpstr>Category #6 $200 Question</vt:lpstr>
      <vt:lpstr>Category #6 $300 Answer</vt:lpstr>
      <vt:lpstr>Category #6 $300 Question</vt:lpstr>
      <vt:lpstr>Category #6 $400 Answer</vt:lpstr>
      <vt:lpstr>Category #6 $400 Question</vt:lpstr>
      <vt:lpstr>Category #6 $500 Answer</vt:lpstr>
      <vt:lpstr>Category #6 $500 Question</vt:lpstr>
      <vt:lpstr>PowerPoint Presentation</vt:lpstr>
      <vt:lpstr>PowerPoint Presentation</vt:lpstr>
      <vt:lpstr>Category #1</vt:lpstr>
      <vt:lpstr>Category #2</vt:lpstr>
      <vt:lpstr>Category #3</vt:lpstr>
      <vt:lpstr>Category #4</vt:lpstr>
      <vt:lpstr>Category #5</vt:lpstr>
      <vt:lpstr>Category #6</vt:lpstr>
      <vt:lpstr>PowerPoint Presentation</vt:lpstr>
      <vt:lpstr>Category #1 $200 Answer</vt:lpstr>
      <vt:lpstr>Category #1 $200 Question</vt:lpstr>
      <vt:lpstr>Category #1 $400 Answer</vt:lpstr>
      <vt:lpstr>Category #1 $400 Question</vt:lpstr>
      <vt:lpstr>Category #1 $600 Answer</vt:lpstr>
      <vt:lpstr>Category #1 $600 Question</vt:lpstr>
      <vt:lpstr>Category #1 $800 Answer</vt:lpstr>
      <vt:lpstr>Category #1 $800 Question</vt:lpstr>
      <vt:lpstr>Category #1 $1000 Answer</vt:lpstr>
      <vt:lpstr>Category #1 $1000 Question</vt:lpstr>
      <vt:lpstr>Category #2 $200 Answer</vt:lpstr>
      <vt:lpstr>Category #2 $200 Question</vt:lpstr>
      <vt:lpstr>Category #2 $400 Answer</vt:lpstr>
      <vt:lpstr>Category #2 $400 Question</vt:lpstr>
      <vt:lpstr>Category #2 $600 Answer</vt:lpstr>
      <vt:lpstr>Category #2 $600 Question</vt:lpstr>
      <vt:lpstr>Category #2 $800 Answer</vt:lpstr>
      <vt:lpstr>Category #2 $800 Question</vt:lpstr>
      <vt:lpstr>Category #2 $1000 Answer</vt:lpstr>
      <vt:lpstr>Category #2 $1000 Question</vt:lpstr>
      <vt:lpstr>Category #3 $200 Answer</vt:lpstr>
      <vt:lpstr>Category #3 $200 Question</vt:lpstr>
      <vt:lpstr>Category #3 $400 Answer</vt:lpstr>
      <vt:lpstr>Category #3 $400 Question</vt:lpstr>
      <vt:lpstr>Category #3 $600 Answer</vt:lpstr>
      <vt:lpstr>Category #3 $600 Question</vt:lpstr>
      <vt:lpstr>Category #3 $800 Answer</vt:lpstr>
      <vt:lpstr>Category #3 $800 Question</vt:lpstr>
      <vt:lpstr>Category #3 $1000 Answer</vt:lpstr>
      <vt:lpstr>Category #3 $1000 Question</vt:lpstr>
      <vt:lpstr>Category #4 $200 Answer</vt:lpstr>
      <vt:lpstr>Category #4 $200 Question</vt:lpstr>
      <vt:lpstr>Category #4 $400 Answer</vt:lpstr>
      <vt:lpstr>Category #4 $400 Question</vt:lpstr>
      <vt:lpstr>Category #4 $600 Answer</vt:lpstr>
      <vt:lpstr>Category #4 $600 Question</vt:lpstr>
      <vt:lpstr>Category #4 $800 Answer</vt:lpstr>
      <vt:lpstr>Category #4 $800 Question</vt:lpstr>
      <vt:lpstr>Category #4 $1000 Answer</vt:lpstr>
      <vt:lpstr>Category #4 $1000 Question</vt:lpstr>
      <vt:lpstr>Category #5 $200 Answer</vt:lpstr>
      <vt:lpstr>Category #5 $200 Question</vt:lpstr>
      <vt:lpstr>Category #5 $400 Answer</vt:lpstr>
      <vt:lpstr>Category #5 $400 Question</vt:lpstr>
      <vt:lpstr>PowerPoint Presentation</vt:lpstr>
      <vt:lpstr>Category #5 $600 Answer</vt:lpstr>
      <vt:lpstr>Category #5 $600 Question</vt:lpstr>
      <vt:lpstr>Category #5 $800 Answer</vt:lpstr>
      <vt:lpstr>Category #5 $800 Question</vt:lpstr>
      <vt:lpstr>Category #5 $1000 Answer</vt:lpstr>
      <vt:lpstr>Category #5 $1000 Question</vt:lpstr>
      <vt:lpstr>Category #6 $200 Answer</vt:lpstr>
      <vt:lpstr>Category #6 $200 Question</vt:lpstr>
      <vt:lpstr>Category #6 $400 Answer</vt:lpstr>
      <vt:lpstr>Category #6 $400 Question</vt:lpstr>
      <vt:lpstr>PowerPoint Presentation</vt:lpstr>
      <vt:lpstr>Category #6 $600 Answer</vt:lpstr>
      <vt:lpstr>Category #6 $600 Question</vt:lpstr>
      <vt:lpstr>Category #6 $800 Answer</vt:lpstr>
      <vt:lpstr>Category #6 $800 Question</vt:lpstr>
      <vt:lpstr>Category #6 $1000 Answer</vt:lpstr>
      <vt:lpstr>Category #6 $1000 Question</vt:lpstr>
      <vt:lpstr>PowerPoint Presentation</vt:lpstr>
      <vt:lpstr>Final Jeopardy Category</vt:lpstr>
      <vt:lpstr>Final Jeopardy Answer</vt:lpstr>
      <vt:lpstr>Final Jeopardy Question</vt:lpstr>
    </vt:vector>
  </TitlesOfParts>
  <Company>Monta Vista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Template</dc:title>
  <dc:creator>I-Heng McComb</dc:creator>
  <dc:description>Based on a template created by Matt Hamlyn (Jessamine County Schools) and modified by Tom Duggan (Union County Educational Technology Training Center).</dc:description>
  <cp:lastModifiedBy>Pilz, Matthew J</cp:lastModifiedBy>
  <cp:revision>104</cp:revision>
  <dcterms:created xsi:type="dcterms:W3CDTF">1999-10-07T17:16:48Z</dcterms:created>
  <dcterms:modified xsi:type="dcterms:W3CDTF">2023-03-16T14:08:23Z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eywords (CPSI)">
    <vt:lpwstr>jeopardy, game</vt:lpwstr>
  </property>
  <property fmtid="{D5CDD505-2E9C-101B-9397-08002B2CF9AE}" pid="3" name="Description0">
    <vt:lpwstr>this template can be used to create a Jeopardy game related to MedRec or any other topic</vt:lpwstr>
  </property>
  <property fmtid="{D5CDD505-2E9C-101B-9397-08002B2CF9AE}" pid="4" name="ContentType">
    <vt:lpwstr>Document</vt:lpwstr>
  </property>
</Properties>
</file>